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8"/>
  </p:normalViewPr>
  <p:slideViewPr>
    <p:cSldViewPr snapToGrid="0" snapToObjects="1">
      <p:cViewPr>
        <p:scale>
          <a:sx n="47" d="100"/>
          <a:sy n="47" d="100"/>
        </p:scale>
        <p:origin x="2172" y="-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10E1-A416-1C46-BA32-7F6015930DF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E95C2-1DC1-0946-BA4F-2A35FAF4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8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5C3E3-C421-7247-BF55-9DE890EB936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208A-56FF-D74B-8DA2-6773473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mailto:Adrienne_Smith@chino.k12.c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03"/>
            <a:ext cx="6858000" cy="9136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400" y="3276600"/>
            <a:ext cx="386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Welcome to the 2021-2022 school year.  My name is Ms. Smith.  I have taught students with autism for 16 years.  I have my credential, masters and an administrative credential.  I have a10 year-old son and 7-year-old daughter.  I know last school year was different for all of us so I am looking forward to having the kids back at school! Thank you for all your continued work and support!  Let’s make this year AMAZING!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" y="2819400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4851400"/>
            <a:ext cx="19785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Email: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Adrienne_Smith@chino.k12.ca.us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Class Dojo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7308334"/>
            <a:ext cx="650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Color: Purple and Red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Animal: Dog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Favorite Place: Hawaii, the beach, mountains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Candy: Sour Candy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Food: Chips and salsa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Drink: Water and Ice Tea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7E6DD-2403-4770-A0FA-7CD5D57EE8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395786" y="2825467"/>
            <a:ext cx="1433014" cy="15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134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Holiday</dc:creator>
  <cp:lastModifiedBy>Smith, Adrienne</cp:lastModifiedBy>
  <cp:revision>14</cp:revision>
  <dcterms:created xsi:type="dcterms:W3CDTF">2018-07-21T15:08:19Z</dcterms:created>
  <dcterms:modified xsi:type="dcterms:W3CDTF">2021-08-05T20:47:19Z</dcterms:modified>
</cp:coreProperties>
</file>